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60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8:02.946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8:02.946" v="0"/>
        <pc:sldMkLst>
          <pc:docMk/>
          <pc:sldMk cId="4091041559" sldId="2147474560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9FE46D-4236-983B-CCA8-D4E56C44730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92EAF27-0111-6FD1-B303-55D3E8C94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AF482-851C-9736-3D67-C7696FB94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AB9004-D775-0EE4-46BA-AF58B27E45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6D4E1B8-0060-13D3-4698-24FB71DB59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7419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BF5695-05E7-ED7D-9441-2CBDAC5D91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8F9798-0909-E6E5-3327-38A4CC2568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0B1B2D-7DCE-4A8F-E0CD-3254D88A3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FB03A2-A89F-D947-E2B0-ADB88137D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3627D7-5B52-CE59-8F97-327FF61CE0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862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3F02B75-1CA3-E131-082D-D6ABBE24B4F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3010957-C17F-0D1B-62CB-87A5F1841BF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FED287-4C86-0EA1-D05C-32994FC3BD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0FDEEA-1AB8-A830-C04E-9757859F6C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4E42C-42D5-E5D8-F9CC-D639BA6F5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328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B2AE39-DB44-1540-C6C4-3F57E335BE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F929C4-2856-7E50-98D5-621CCAC463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5AED3D-BFEC-C28B-9AA3-BE6A1118E9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B907C3-26E8-7567-D21B-96666A057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41B73F-ED4C-ADF5-E810-E0D6AD1D62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1412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6A3E5A-BFA3-FC81-5C1F-1304F9B3D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8BFE8D4-8509-B136-161B-A120AD32BB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ECA79E-C28D-8D98-A803-E5D952F4DB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0E806D-5235-563C-EC7E-0D493F4020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571579-428B-C8B8-AE8C-4FFD7689C4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4138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C1474-7407-A2C3-92B2-AF8A378556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BD90F43-8D20-175B-F150-E69643848E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E90F2C-CA6F-6682-4F09-1576E178E7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F719F6-7D0B-3D60-D9BF-111354757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D12DF3-DC95-F34F-A357-6968894F5D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C2D7B3-BCAD-F088-3DBC-D0978C63B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7658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478CE-4487-4BFF-17C8-C746C9539B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C8138B-7479-3570-0768-8E2386689F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B59236-0EC2-A7E9-D77F-A72F6F0ADB9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09B4F11-55FE-2300-F1DB-7CC95B317FA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4454BEF-C6DC-118F-2AE6-9ECBEF2F42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2F1F057-3709-0882-026C-9CD5C5B398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272231E-CE99-9086-D851-3AF1BC0A6A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258090-32F6-A80B-3DA6-8D18C1F27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90537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07B1F-A0F3-EC64-090A-7557369F6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022424-2B73-A8F2-A1CB-09378BE3D8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64EB59F-461D-4D56-AC32-A19870E99A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23823D-5B43-DD05-EF19-797222220C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3981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C4EE38E-9F5F-09AD-A522-213B602E0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B570EF-77D9-0F8E-D19A-2A755F8A6C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D481A7-EF77-CDE8-DF05-19B177B64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7547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CD7202-E50D-6E57-B33C-C7144FC5EF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01C72AB-7B6B-688B-46A7-243AAD441C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79D672-AEB4-AFB7-F53D-81CF9D860D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BE5136-86D5-BE81-17DB-D631D4EBC1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62FBE6-0968-D757-98D6-5E6A81C6AF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1EE45F-6A5E-A037-9123-E5D8E2D2AA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6582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905C9D-EDAE-8A25-C87B-EF2FEB1DC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4039C8F-84B8-55B3-E96F-46DC616A3CB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35B9B0-006B-638B-4F21-363F3E62A1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E7BDF7-FBAD-69BB-FD40-2A3133C048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98F2455-2024-CCD1-E3CB-757E4CF022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6BD808-15FB-93AE-9269-786E28A460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007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28B7B8C-D754-F9BC-98F5-96FACF339C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0701981-2714-F17D-22E5-DB39F1F24C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23C66F-C2B4-3E86-991B-5A4C3A3A56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92ECE6-C2D0-4F40-951E-485CD0BA5165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1A3AC2-C878-F200-6D85-1B8BE55F37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AABE40-5950-CF37-05B4-DAD957FC3B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3A0B83-64A9-4866-B66C-8B8B061C2A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7023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whats-deal-whats-next-measurement?utm_source=grab-and-go&amp;utm_medium=vab-insights&amp;utm_campaign=" TargetMode="External"/><Relationship Id="rId11" Type="http://schemas.openxmlformats.org/officeDocument/2006/relationships/image" Target="../media/image7.png"/><Relationship Id="rId5" Type="http://schemas.openxmlformats.org/officeDocument/2006/relationships/image" Target="../media/image2.png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hyperlink" Target="https://thevab.com/signin?utm_source=grab-and-go&amp;utm_medium=vab-insights&amp;utm_campaign=" TargetMode="Externa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E48AF9-2BDD-4E0B-427B-BF095C72A3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EF5BD8D-830B-01EB-696D-7E18CEC32A09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1B5670-3F51-EBA0-72B6-250D22AC02A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9B159700-DA94-0008-8AD6-9658352D7291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40F503F-E030-F4B8-2325-9651211EBBFA}"/>
              </a:ext>
            </a:extLst>
          </p:cNvPr>
          <p:cNvSpPr/>
          <p:nvPr/>
        </p:nvSpPr>
        <p:spPr>
          <a:xfrm>
            <a:off x="0" y="0"/>
            <a:ext cx="3421626" cy="321596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Is Dynamic Creative Optimization (DCO)?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9263BFC-0C89-9CB8-E165-39B84DB299C7}"/>
              </a:ext>
            </a:extLst>
          </p:cNvPr>
          <p:cNvSpPr/>
          <p:nvPr/>
        </p:nvSpPr>
        <p:spPr>
          <a:xfrm>
            <a:off x="95249" y="440921"/>
            <a:ext cx="1022847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Delivering customized creative in real time enhances marketers’ ability to connect with audiences at every step</a:t>
            </a:r>
            <a:endParaRPr lang="en-US" sz="2400" b="1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2878A26-E79F-4B5E-DD8A-E8E4D7496AAB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48FE87D4-372B-BDE2-B0B7-A01AE5476FE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26506DE-C5D8-28C9-56E9-4F6A25236016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sp>
        <p:nvSpPr>
          <p:cNvPr id="4" name="TextBox 3">
            <a:hlinkClick r:id="rId6"/>
            <a:extLst>
              <a:ext uri="{FF2B5EF4-FFF2-40B4-BE49-F238E27FC236}">
                <a16:creationId xmlns:a16="http://schemas.microsoft.com/office/drawing/2014/main" id="{8420C440-3040-B026-58EB-288396C1391A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VAB, 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‘What’s the Deal With Measurement?’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series to learn more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0BEB043-A76E-3E46-84D8-8674956FB1C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011789" y="4461462"/>
            <a:ext cx="581176" cy="58117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59553EC-CBFB-A0AD-F733-585EF74D1C6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41133" y="4452232"/>
            <a:ext cx="584776" cy="584776"/>
          </a:xfrm>
          <a:prstGeom prst="rect">
            <a:avLst/>
          </a:prstGeom>
        </p:spPr>
      </p:pic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A61735D2-F64A-3B9E-23EF-D561829E46B4}"/>
              </a:ext>
            </a:extLst>
          </p:cNvPr>
          <p:cNvSpPr/>
          <p:nvPr/>
        </p:nvSpPr>
        <p:spPr>
          <a:xfrm>
            <a:off x="1180657" y="1828504"/>
            <a:ext cx="9936846" cy="115730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1D6AE7F-AEC9-AD65-59AD-FF1E224590FC}"/>
              </a:ext>
            </a:extLst>
          </p:cNvPr>
          <p:cNvSpPr txBox="1"/>
          <p:nvPr/>
        </p:nvSpPr>
        <p:spPr>
          <a:xfrm>
            <a:off x="3648107" y="1871207"/>
            <a:ext cx="475082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Dynamic Creative Optimization (DCO)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716CD1D3-5FE5-C2C1-0C1F-2F773B2652D9}"/>
              </a:ext>
            </a:extLst>
          </p:cNvPr>
          <p:cNvSpPr txBox="1"/>
          <p:nvPr/>
        </p:nvSpPr>
        <p:spPr>
          <a:xfrm>
            <a:off x="1324341" y="2292157"/>
            <a:ext cx="964947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Advertising technology that enables marketers to reach and measure audiences in a personalized way by generating and serving multiple personalized variations of an ad using </a:t>
            </a: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real-time data signals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6BF0CA9F-13E3-4764-AAB6-75D0B8DE15C0}"/>
              </a:ext>
            </a:extLst>
          </p:cNvPr>
          <p:cNvSpPr txBox="1"/>
          <p:nvPr/>
        </p:nvSpPr>
        <p:spPr>
          <a:xfrm>
            <a:off x="3628379" y="3038615"/>
            <a:ext cx="4935241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does Dynamic Creative Optimization work?</a:t>
            </a:r>
          </a:p>
        </p:txBody>
      </p:sp>
      <p:sp>
        <p:nvSpPr>
          <p:cNvPr id="50" name="Rounded Rectangle 4">
            <a:extLst>
              <a:ext uri="{FF2B5EF4-FFF2-40B4-BE49-F238E27FC236}">
                <a16:creationId xmlns:a16="http://schemas.microsoft.com/office/drawing/2014/main" id="{AE0B7AB7-66DD-D7A1-9870-4270767276E0}"/>
              </a:ext>
            </a:extLst>
          </p:cNvPr>
          <p:cNvSpPr/>
          <p:nvPr/>
        </p:nvSpPr>
        <p:spPr>
          <a:xfrm>
            <a:off x="668498" y="3419872"/>
            <a:ext cx="3229368" cy="2747079"/>
          </a:xfrm>
          <a:prstGeom prst="roundRect">
            <a:avLst/>
          </a:prstGeom>
          <a:solidFill>
            <a:srgbClr val="00B0F0"/>
          </a:solidFill>
          <a:ln w="38100"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Rounded Rectangle 5">
            <a:extLst>
              <a:ext uri="{FF2B5EF4-FFF2-40B4-BE49-F238E27FC236}">
                <a16:creationId xmlns:a16="http://schemas.microsoft.com/office/drawing/2014/main" id="{544FD560-2E58-FD8A-7FF0-C8C755702768}"/>
              </a:ext>
            </a:extLst>
          </p:cNvPr>
          <p:cNvSpPr/>
          <p:nvPr/>
        </p:nvSpPr>
        <p:spPr>
          <a:xfrm>
            <a:off x="4469460" y="3419872"/>
            <a:ext cx="3229368" cy="2747079"/>
          </a:xfrm>
          <a:prstGeom prst="roundRect">
            <a:avLst/>
          </a:prstGeom>
          <a:solidFill>
            <a:srgbClr val="ED3C8E"/>
          </a:solidFill>
          <a:ln w="38100"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5" name="Rounded Rectangle 10">
            <a:extLst>
              <a:ext uri="{FF2B5EF4-FFF2-40B4-BE49-F238E27FC236}">
                <a16:creationId xmlns:a16="http://schemas.microsoft.com/office/drawing/2014/main" id="{5BFA9695-F9A8-2608-0963-D6A401B0C7FF}"/>
              </a:ext>
            </a:extLst>
          </p:cNvPr>
          <p:cNvSpPr/>
          <p:nvPr/>
        </p:nvSpPr>
        <p:spPr>
          <a:xfrm>
            <a:off x="8294134" y="3419872"/>
            <a:ext cx="3229368" cy="2747079"/>
          </a:xfrm>
          <a:prstGeom prst="roundRect">
            <a:avLst/>
          </a:prstGeom>
          <a:solidFill>
            <a:srgbClr val="4EBEA4"/>
          </a:solidFill>
          <a:ln w="38100"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904559EF-CEEC-555A-8FB6-05527D9604D8}"/>
              </a:ext>
            </a:extLst>
          </p:cNvPr>
          <p:cNvSpPr txBox="1"/>
          <p:nvPr/>
        </p:nvSpPr>
        <p:spPr>
          <a:xfrm>
            <a:off x="861117" y="3519327"/>
            <a:ext cx="287806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Data Signals Delivered to Inform Creative Iterations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A023F3C8-A3B5-E727-8CE3-48F471261EAE}"/>
              </a:ext>
            </a:extLst>
          </p:cNvPr>
          <p:cNvSpPr txBox="1"/>
          <p:nvPr/>
        </p:nvSpPr>
        <p:spPr>
          <a:xfrm>
            <a:off x="4798745" y="3528342"/>
            <a:ext cx="244954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DCO Engine Generates Multiple Creatives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DE76A149-99B8-95E2-5F65-71D3A965EC27}"/>
              </a:ext>
            </a:extLst>
          </p:cNvPr>
          <p:cNvSpPr txBox="1"/>
          <p:nvPr/>
        </p:nvSpPr>
        <p:spPr>
          <a:xfrm>
            <a:off x="8395615" y="3535840"/>
            <a:ext cx="3010402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Optimized Creative Served </a:t>
            </a:r>
            <a:b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Relevant Audiences</a:t>
            </a:r>
          </a:p>
        </p:txBody>
      </p:sp>
      <p:pic>
        <p:nvPicPr>
          <p:cNvPr id="63" name="Picture 62">
            <a:extLst>
              <a:ext uri="{FF2B5EF4-FFF2-40B4-BE49-F238E27FC236}">
                <a16:creationId xmlns:a16="http://schemas.microsoft.com/office/drawing/2014/main" id="{98AFFF32-AC6F-89E0-17C5-22CAC603486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78624" y="4414329"/>
            <a:ext cx="598616" cy="598616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D8CF36BB-A0DB-98A3-BD12-33F5AB7223AD}"/>
              </a:ext>
            </a:extLst>
          </p:cNvPr>
          <p:cNvSpPr txBox="1"/>
          <p:nvPr/>
        </p:nvSpPr>
        <p:spPr>
          <a:xfrm>
            <a:off x="930594" y="4128704"/>
            <a:ext cx="1094676" cy="26086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Content Data</a:t>
            </a:r>
          </a:p>
        </p:txBody>
      </p:sp>
      <p:pic>
        <p:nvPicPr>
          <p:cNvPr id="67" name="Picture 66">
            <a:extLst>
              <a:ext uri="{FF2B5EF4-FFF2-40B4-BE49-F238E27FC236}">
                <a16:creationId xmlns:a16="http://schemas.microsoft.com/office/drawing/2014/main" id="{6C54E46D-933C-5F30-0B68-7CF2DA70A7D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624281" y="4411436"/>
            <a:ext cx="598616" cy="598616"/>
          </a:xfrm>
          <a:prstGeom prst="rect">
            <a:avLst/>
          </a:prstGeom>
        </p:spPr>
      </p:pic>
      <p:sp>
        <p:nvSpPr>
          <p:cNvPr id="69" name="TextBox 68">
            <a:extLst>
              <a:ext uri="{FF2B5EF4-FFF2-40B4-BE49-F238E27FC236}">
                <a16:creationId xmlns:a16="http://schemas.microsoft.com/office/drawing/2014/main" id="{3075322B-929E-47BF-4EBA-EF23B4763A01}"/>
              </a:ext>
            </a:extLst>
          </p:cNvPr>
          <p:cNvSpPr txBox="1"/>
          <p:nvPr/>
        </p:nvSpPr>
        <p:spPr>
          <a:xfrm>
            <a:off x="2346624" y="4128704"/>
            <a:ext cx="115393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Audience Data</a:t>
            </a:r>
          </a:p>
        </p:txBody>
      </p:sp>
      <p:pic>
        <p:nvPicPr>
          <p:cNvPr id="71" name="Picture 70" descr="A blue and green planet&#10;&#10;Description automatically generated">
            <a:extLst>
              <a:ext uri="{FF2B5EF4-FFF2-40B4-BE49-F238E27FC236}">
                <a16:creationId xmlns:a16="http://schemas.microsoft.com/office/drawing/2014/main" id="{C91496B7-1DE5-BD24-CD5C-A8EC04085D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6666" y="5462293"/>
            <a:ext cx="562532" cy="562532"/>
          </a:xfrm>
          <a:prstGeom prst="rect">
            <a:avLst/>
          </a:prstGeom>
        </p:spPr>
      </p:pic>
      <p:sp>
        <p:nvSpPr>
          <p:cNvPr id="73" name="TextBox 72">
            <a:extLst>
              <a:ext uri="{FF2B5EF4-FFF2-40B4-BE49-F238E27FC236}">
                <a16:creationId xmlns:a16="http://schemas.microsoft.com/office/drawing/2014/main" id="{D0A51BE1-2A7E-CFA3-08D6-3FEB566522FE}"/>
              </a:ext>
            </a:extLst>
          </p:cNvPr>
          <p:cNvSpPr txBox="1"/>
          <p:nvPr/>
        </p:nvSpPr>
        <p:spPr>
          <a:xfrm>
            <a:off x="2346624" y="5178337"/>
            <a:ext cx="115393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Daypart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9E237C7B-DA9C-3DFD-9A24-AA76AD3E6C5F}"/>
              </a:ext>
            </a:extLst>
          </p:cNvPr>
          <p:cNvSpPr txBox="1"/>
          <p:nvPr/>
        </p:nvSpPr>
        <p:spPr>
          <a:xfrm>
            <a:off x="900967" y="5178337"/>
            <a:ext cx="1153931" cy="2539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Geolocation</a:t>
            </a:r>
          </a:p>
        </p:txBody>
      </p:sp>
      <p:pic>
        <p:nvPicPr>
          <p:cNvPr id="77" name="Picture 76">
            <a:extLst>
              <a:ext uri="{FF2B5EF4-FFF2-40B4-BE49-F238E27FC236}">
                <a16:creationId xmlns:a16="http://schemas.microsoft.com/office/drawing/2014/main" id="{C695A550-7EA7-FF77-54CE-F17B18369F91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81574" y="4299641"/>
            <a:ext cx="895808" cy="895808"/>
          </a:xfrm>
          <a:prstGeom prst="rect">
            <a:avLst/>
          </a:prstGeom>
        </p:spPr>
      </p:pic>
      <p:pic>
        <p:nvPicPr>
          <p:cNvPr id="79" name="Picture 78">
            <a:extLst>
              <a:ext uri="{FF2B5EF4-FFF2-40B4-BE49-F238E27FC236}">
                <a16:creationId xmlns:a16="http://schemas.microsoft.com/office/drawing/2014/main" id="{1299AE12-4CDC-88AD-F4CE-85E7FA2E2BE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90939" y="4297086"/>
            <a:ext cx="895808" cy="895808"/>
          </a:xfrm>
          <a:prstGeom prst="rect">
            <a:avLst/>
          </a:prstGeom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D503B9B5-AF1B-FC8C-6478-AFB4CE2278E4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881574" y="5223369"/>
            <a:ext cx="895808" cy="895808"/>
          </a:xfrm>
          <a:prstGeom prst="rect">
            <a:avLst/>
          </a:prstGeom>
        </p:spPr>
      </p:pic>
      <p:pic>
        <p:nvPicPr>
          <p:cNvPr id="83" name="Picture 82">
            <a:extLst>
              <a:ext uri="{FF2B5EF4-FFF2-40B4-BE49-F238E27FC236}">
                <a16:creationId xmlns:a16="http://schemas.microsoft.com/office/drawing/2014/main" id="{09973EFB-9684-78EA-5303-604FDD9BB75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91165" y="5223369"/>
            <a:ext cx="895808" cy="895808"/>
          </a:xfrm>
          <a:prstGeom prst="rect">
            <a:avLst/>
          </a:prstGeom>
        </p:spPr>
      </p:pic>
      <p:sp>
        <p:nvSpPr>
          <p:cNvPr id="85" name="TextBox 84">
            <a:extLst>
              <a:ext uri="{FF2B5EF4-FFF2-40B4-BE49-F238E27FC236}">
                <a16:creationId xmlns:a16="http://schemas.microsoft.com/office/drawing/2014/main" id="{0306F43D-A21B-EC01-20F4-738469471C70}"/>
              </a:ext>
            </a:extLst>
          </p:cNvPr>
          <p:cNvSpPr txBox="1"/>
          <p:nvPr/>
        </p:nvSpPr>
        <p:spPr>
          <a:xfrm>
            <a:off x="4839203" y="447093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#1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A402F691-15BE-952A-FF9A-EBF3C080C851}"/>
              </a:ext>
            </a:extLst>
          </p:cNvPr>
          <p:cNvSpPr txBox="1"/>
          <p:nvPr/>
        </p:nvSpPr>
        <p:spPr>
          <a:xfrm>
            <a:off x="6253758" y="447093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#2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10846D5B-836C-4FB4-CD84-B900F853078E}"/>
              </a:ext>
            </a:extLst>
          </p:cNvPr>
          <p:cNvSpPr txBox="1"/>
          <p:nvPr/>
        </p:nvSpPr>
        <p:spPr>
          <a:xfrm>
            <a:off x="4839203" y="542732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78A5B8-D59A-3E9C-2819-03FD0F957484}"/>
              </a:ext>
            </a:extLst>
          </p:cNvPr>
          <p:cNvSpPr txBox="1"/>
          <p:nvPr/>
        </p:nvSpPr>
        <p:spPr>
          <a:xfrm>
            <a:off x="6273248" y="542732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#4</a:t>
            </a:r>
          </a:p>
        </p:txBody>
      </p:sp>
      <p:pic>
        <p:nvPicPr>
          <p:cNvPr id="93" name="Picture 92">
            <a:extLst>
              <a:ext uri="{FF2B5EF4-FFF2-40B4-BE49-F238E27FC236}">
                <a16:creationId xmlns:a16="http://schemas.microsoft.com/office/drawing/2014/main" id="{C11C98E8-D2CE-4724-8FB6-73ECC1413D5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7205" y="4299271"/>
            <a:ext cx="895808" cy="895808"/>
          </a:xfrm>
          <a:prstGeom prst="rect">
            <a:avLst/>
          </a:prstGeom>
        </p:spPr>
      </p:pic>
      <p:pic>
        <p:nvPicPr>
          <p:cNvPr id="95" name="Picture 94">
            <a:extLst>
              <a:ext uri="{FF2B5EF4-FFF2-40B4-BE49-F238E27FC236}">
                <a16:creationId xmlns:a16="http://schemas.microsoft.com/office/drawing/2014/main" id="{042827E2-86CF-C284-6A79-0E56D3F9591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6570" y="4296716"/>
            <a:ext cx="895808" cy="895808"/>
          </a:xfrm>
          <a:prstGeom prst="rect">
            <a:avLst/>
          </a:prstGeom>
        </p:spPr>
      </p:pic>
      <p:pic>
        <p:nvPicPr>
          <p:cNvPr id="97" name="Picture 96">
            <a:extLst>
              <a:ext uri="{FF2B5EF4-FFF2-40B4-BE49-F238E27FC236}">
                <a16:creationId xmlns:a16="http://schemas.microsoft.com/office/drawing/2014/main" id="{0BDB934C-3384-A4D3-6BA7-71E77D3AA7E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907205" y="5222999"/>
            <a:ext cx="895808" cy="895808"/>
          </a:xfrm>
          <a:prstGeom prst="rect">
            <a:avLst/>
          </a:prstGeom>
        </p:spPr>
      </p:pic>
      <p:pic>
        <p:nvPicPr>
          <p:cNvPr id="99" name="Picture 98">
            <a:extLst>
              <a:ext uri="{FF2B5EF4-FFF2-40B4-BE49-F238E27FC236}">
                <a16:creationId xmlns:a16="http://schemas.microsoft.com/office/drawing/2014/main" id="{F03F1E23-0FA5-D507-57E4-1F4F0151A822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316796" y="5222999"/>
            <a:ext cx="895808" cy="895808"/>
          </a:xfrm>
          <a:prstGeom prst="rect">
            <a:avLst/>
          </a:prstGeom>
        </p:spPr>
      </p:pic>
      <p:sp>
        <p:nvSpPr>
          <p:cNvPr id="101" name="TextBox 100">
            <a:extLst>
              <a:ext uri="{FF2B5EF4-FFF2-40B4-BE49-F238E27FC236}">
                <a16:creationId xmlns:a16="http://schemas.microsoft.com/office/drawing/2014/main" id="{A7788A92-3C07-EDAD-9E04-51AD6F5070F6}"/>
              </a:ext>
            </a:extLst>
          </p:cNvPr>
          <p:cNvSpPr txBox="1"/>
          <p:nvPr/>
        </p:nvSpPr>
        <p:spPr>
          <a:xfrm>
            <a:off x="8864834" y="447056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#1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859A7AC-C7E2-C819-F089-4F8B289C10EE}"/>
              </a:ext>
            </a:extLst>
          </p:cNvPr>
          <p:cNvSpPr txBox="1"/>
          <p:nvPr/>
        </p:nvSpPr>
        <p:spPr>
          <a:xfrm>
            <a:off x="10279389" y="447056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#2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83A80B33-7F84-1DA5-422B-8FD1A02FC347}"/>
              </a:ext>
            </a:extLst>
          </p:cNvPr>
          <p:cNvSpPr txBox="1"/>
          <p:nvPr/>
        </p:nvSpPr>
        <p:spPr>
          <a:xfrm>
            <a:off x="8864834" y="542695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#3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CD7B0868-51FF-45E1-7220-0103F37E590D}"/>
              </a:ext>
            </a:extLst>
          </p:cNvPr>
          <p:cNvSpPr txBox="1"/>
          <p:nvPr/>
        </p:nvSpPr>
        <p:spPr>
          <a:xfrm>
            <a:off x="10298879" y="5426954"/>
            <a:ext cx="98054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indent="0" algn="ctr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AD #4</a:t>
            </a:r>
          </a:p>
        </p:txBody>
      </p:sp>
      <p:pic>
        <p:nvPicPr>
          <p:cNvPr id="109" name="Picture 108" descr="The image depicts a simple, colored, silhouette of a person with a rounded head and a basic facial outline, primarily in shades of purple.&#10;&#10;AI-generated content may be incorrect.">
            <a:extLst>
              <a:ext uri="{FF2B5EF4-FFF2-40B4-BE49-F238E27FC236}">
                <a16:creationId xmlns:a16="http://schemas.microsoft.com/office/drawing/2014/main" id="{DE77526E-5B3D-8F4B-BFCE-37DE15F762A8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0001018" y="5368469"/>
            <a:ext cx="581176" cy="581176"/>
          </a:xfrm>
          <a:prstGeom prst="rect">
            <a:avLst/>
          </a:prstGeom>
        </p:spPr>
      </p:pic>
      <p:pic>
        <p:nvPicPr>
          <p:cNvPr id="111" name="Picture 110" descr="A sun and moon in a circle&#10;&#10;Description automatically generated">
            <a:extLst>
              <a:ext uri="{FF2B5EF4-FFF2-40B4-BE49-F238E27FC236}">
                <a16:creationId xmlns:a16="http://schemas.microsoft.com/office/drawing/2014/main" id="{1928964B-DC3F-C97F-9D4F-0C6C2514C26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2323" y="5459400"/>
            <a:ext cx="562532" cy="562532"/>
          </a:xfrm>
          <a:prstGeom prst="rect">
            <a:avLst/>
          </a:prstGeom>
        </p:spPr>
      </p:pic>
      <p:sp>
        <p:nvSpPr>
          <p:cNvPr id="113" name="Right Arrow 71">
            <a:extLst>
              <a:ext uri="{FF2B5EF4-FFF2-40B4-BE49-F238E27FC236}">
                <a16:creationId xmlns:a16="http://schemas.microsoft.com/office/drawing/2014/main" id="{5F9BE6EE-D034-AF0F-B6DD-E8123D3F5842}"/>
              </a:ext>
            </a:extLst>
          </p:cNvPr>
          <p:cNvSpPr/>
          <p:nvPr/>
        </p:nvSpPr>
        <p:spPr>
          <a:xfrm>
            <a:off x="3996815" y="4825887"/>
            <a:ext cx="398905" cy="203816"/>
          </a:xfrm>
          <a:prstGeom prst="rightArrow">
            <a:avLst/>
          </a:prstGeom>
          <a:solidFill>
            <a:srgbClr val="1F1A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115" name="Right Arrow 1">
            <a:extLst>
              <a:ext uri="{FF2B5EF4-FFF2-40B4-BE49-F238E27FC236}">
                <a16:creationId xmlns:a16="http://schemas.microsoft.com/office/drawing/2014/main" id="{93874D77-C954-F149-8359-F550F302CC8D}"/>
              </a:ext>
            </a:extLst>
          </p:cNvPr>
          <p:cNvSpPr/>
          <p:nvPr/>
        </p:nvSpPr>
        <p:spPr>
          <a:xfrm>
            <a:off x="7791369" y="4825887"/>
            <a:ext cx="398905" cy="203816"/>
          </a:xfrm>
          <a:prstGeom prst="rightArrow">
            <a:avLst/>
          </a:prstGeom>
          <a:solidFill>
            <a:srgbClr val="1F1A6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pic>
        <p:nvPicPr>
          <p:cNvPr id="117" name="Picture 116">
            <a:extLst>
              <a:ext uri="{FF2B5EF4-FFF2-40B4-BE49-F238E27FC236}">
                <a16:creationId xmlns:a16="http://schemas.microsoft.com/office/drawing/2014/main" id="{5DBAE0C4-403E-2AF5-4C1D-B8E6CA10F98F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593412" y="5364429"/>
            <a:ext cx="585216" cy="585216"/>
          </a:xfrm>
          <a:prstGeom prst="rect">
            <a:avLst/>
          </a:prstGeom>
        </p:spPr>
      </p:pic>
      <p:pic>
        <p:nvPicPr>
          <p:cNvPr id="119" name="Picture 118">
            <a:extLst>
              <a:ext uri="{FF2B5EF4-FFF2-40B4-BE49-F238E27FC236}">
                <a16:creationId xmlns:a16="http://schemas.microsoft.com/office/drawing/2014/main" id="{749889C8-3442-156B-A19D-3BB12C75FA0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77874" y="4455881"/>
            <a:ext cx="585216" cy="585216"/>
          </a:xfrm>
          <a:prstGeom prst="rect">
            <a:avLst/>
          </a:prstGeom>
        </p:spPr>
      </p:pic>
      <p:pic>
        <p:nvPicPr>
          <p:cNvPr id="121" name="Picture 120">
            <a:extLst>
              <a:ext uri="{FF2B5EF4-FFF2-40B4-BE49-F238E27FC236}">
                <a16:creationId xmlns:a16="http://schemas.microsoft.com/office/drawing/2014/main" id="{42998493-AA41-4639-AA8E-7EFA9428EC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996978" y="4459442"/>
            <a:ext cx="585216" cy="585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041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E0B776FD-438A-4F55-9804-3D278000E04F}"/>
</file>

<file path=customXml/itemProps2.xml><?xml version="1.0" encoding="utf-8"?>
<ds:datastoreItem xmlns:ds="http://schemas.openxmlformats.org/officeDocument/2006/customXml" ds:itemID="{AE6FF71A-EAC5-4E48-8FBF-F1EAFE5F07C9}"/>
</file>

<file path=customXml/itemProps3.xml><?xml version="1.0" encoding="utf-8"?>
<ds:datastoreItem xmlns:ds="http://schemas.openxmlformats.org/officeDocument/2006/customXml" ds:itemID="{ED0CE7DF-D69A-4890-AD9B-6DBD635F478D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147</Words>
  <Application>Microsoft Office PowerPoint</Application>
  <PresentationFormat>Widescreen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2026-08-17T17:18:01Z</dcterms:created>
  <dcterms:modified xsi:type="dcterms:W3CDTF">2026-08-17T17:18:10Z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